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8" r:id="rId3"/>
    <p:sldId id="271" r:id="rId4"/>
    <p:sldId id="266" r:id="rId5"/>
    <p:sldId id="270" r:id="rId6"/>
    <p:sldId id="264" r:id="rId7"/>
    <p:sldId id="274" r:id="rId8"/>
    <p:sldId id="277" r:id="rId9"/>
    <p:sldId id="265" r:id="rId10"/>
    <p:sldId id="276" r:id="rId11"/>
    <p:sldId id="272" r:id="rId12"/>
    <p:sldId id="259" r:id="rId13"/>
    <p:sldId id="260" r:id="rId14"/>
    <p:sldId id="263" r:id="rId15"/>
    <p:sldId id="261" r:id="rId16"/>
    <p:sldId id="262" r:id="rId17"/>
    <p:sldId id="275" r:id="rId18"/>
    <p:sldId id="278" r:id="rId19"/>
    <p:sldId id="273" r:id="rId20"/>
    <p:sldId id="268" r:id="rId21"/>
    <p:sldId id="267" r:id="rId22"/>
    <p:sldId id="26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outline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8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67543-22D6-2242-AED6-64F891E11A32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DC642-008A-1D41-83B1-8356770B0F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066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2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672EFEF4-DEAF-2847-84BC-A2F1B10074EF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69BD41-CB82-CE46-9D1B-B836F8962E22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3C4A881-F89C-624D-92DE-C95426BDB951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17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18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19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20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3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36799283-C91C-074E-B29B-7071560E231B}" type="slidenum">
              <a:rPr lang="fr-FR">
                <a:latin typeface="Arial" charset="0"/>
              </a:rPr>
              <a:pPr/>
              <a:t>21</a:t>
            </a:fld>
            <a:endParaRPr lang="fr-FR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22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350" y="2133600"/>
            <a:ext cx="7953737" cy="47244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37950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6603072" y="1737495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 chalet aux Alpes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109" y="4853886"/>
            <a:ext cx="1867977" cy="2004114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02833" y="606107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affiches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1243"/>
            <a:ext cx="9144000" cy="550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47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meubles du salon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28" y="1100726"/>
            <a:ext cx="8242322" cy="549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794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sofa / un canapé</a:t>
            </a:r>
          </a:p>
        </p:txBody>
      </p:sp>
      <p:pic>
        <p:nvPicPr>
          <p:cNvPr id="5123" name="Picture 2" descr="http://t1.gstatic.com/images?q=tbn:ANd9GcRoSmhJaI08TkQbJPQbQoxILuz9ZIr_b5J3DkQyc6NdjtMUxDY&amp;t=1&amp;usg=__d770isdaEn_laoqItDw4Xcd5MLk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693420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085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chaise</a:t>
            </a:r>
          </a:p>
        </p:txBody>
      </p:sp>
      <p:pic>
        <p:nvPicPr>
          <p:cNvPr id="6147" name="Picture 2" descr="http://brainaudit.com/blog/wp-content/uploads/2008/08/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19200"/>
            <a:ext cx="4114800" cy="540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074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fauteuil</a:t>
            </a:r>
          </a:p>
        </p:txBody>
      </p:sp>
      <p:pic>
        <p:nvPicPr>
          <p:cNvPr id="9219" name="Picture 2" descr="http://digibrown.com/wp-content/uploads/2010/07/brown-arm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9200"/>
            <a:ext cx="5257800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119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table</a:t>
            </a:r>
          </a:p>
        </p:txBody>
      </p:sp>
      <p:pic>
        <p:nvPicPr>
          <p:cNvPr id="7171" name="Picture 2" descr="http://t3.gstatic.com/images?q=tbn:ANd9GcQw6KRTWcLJT-5SXa-pTkRx-HV1_kPFJ7DiXEQTJbHkr9vd0rY&amp;t=1&amp;usg=__3mRr7fwjLLaue5osPw1aRQsC4ss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543800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74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lampe</a:t>
            </a:r>
          </a:p>
        </p:txBody>
      </p:sp>
      <p:pic>
        <p:nvPicPr>
          <p:cNvPr id="8195" name="Picture 2" descr="http://t0.gstatic.com/images?q=tbn:ANd9GcS-ymU2e-xPJwHPovdATS6jyj-P-qh3DeOtitfFvFw7Tq1uulM&amp;t=1&amp;usg=__1NN8FUz-fNCa3K8kiGkGyppgaD0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807561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579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tapis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593" y="1449675"/>
            <a:ext cx="6923897" cy="476229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578376" y="4627539"/>
            <a:ext cx="3256509" cy="108143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8206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>
                <a:latin typeface="Tahoma" charset="0"/>
              </a:rPr>
              <a:t>les rideaux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712" y="987552"/>
            <a:ext cx="4057613" cy="5665346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817271" y="1810776"/>
            <a:ext cx="2803866" cy="98083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487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dirty="0" smtClean="0">
                <a:latin typeface="Tahoma" charset="0"/>
              </a:rPr>
              <a:t>Les meubles de la salle de bains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282700"/>
            <a:ext cx="7620000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52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meubles de la chambre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1381672"/>
            <a:ext cx="82042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1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lavabo</a:t>
            </a:r>
          </a:p>
        </p:txBody>
      </p:sp>
      <p:pic>
        <p:nvPicPr>
          <p:cNvPr id="14339" name="Picture 2" descr="http://www.momgoesgreen.com/wp-content/bathroom-sin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19200"/>
            <a:ext cx="70104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803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</a:t>
            </a:r>
            <a:r>
              <a:rPr lang="fr-FR" dirty="0">
                <a:latin typeface="Tahoma" charset="0"/>
              </a:rPr>
              <a:t>baignoire</a:t>
            </a:r>
          </a:p>
        </p:txBody>
      </p:sp>
      <p:pic>
        <p:nvPicPr>
          <p:cNvPr id="13315" name="Picture 2" descr="http://www.bathtubreglazing.info/images/bathtub%20reglazing%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7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la douche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321172"/>
            <a:ext cx="4770585" cy="636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152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lit</a:t>
            </a:r>
          </a:p>
        </p:txBody>
      </p:sp>
      <p:pic>
        <p:nvPicPr>
          <p:cNvPr id="4099" name="Picture 5" descr="http://www.konteaki-furniture.co.uk/images/chunky_pine_double_b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6025"/>
            <a:ext cx="8001000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table de nuit</a:t>
            </a:r>
          </a:p>
        </p:txBody>
      </p:sp>
      <p:pic>
        <p:nvPicPr>
          <p:cNvPr id="12291" name="Picture 3" descr="http://www.bramleybedcentre.co.uk/images/cabinet/cotswold/CherryBedTab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43000"/>
            <a:ext cx="476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41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 dirty="0" smtClean="0">
                <a:latin typeface="Tahoma" charset="0"/>
              </a:rPr>
              <a:t>armoire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691" y="1358083"/>
            <a:ext cx="3564966" cy="47532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94" y="1358083"/>
            <a:ext cx="3892094" cy="519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53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commode</a:t>
            </a:r>
          </a:p>
        </p:txBody>
      </p:sp>
      <p:pic>
        <p:nvPicPr>
          <p:cNvPr id="10243" name="Picture 4" descr="http://www.boscobel.org/Images/Hilights/Chest_Draw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1816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227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tiroir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4" descr="http://www.boscobel.org/Images/Hilights/Chest_Draw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1816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onut 1"/>
          <p:cNvSpPr/>
          <p:nvPr/>
        </p:nvSpPr>
        <p:spPr>
          <a:xfrm>
            <a:off x="1433367" y="2942511"/>
            <a:ext cx="5577033" cy="1219759"/>
          </a:xfrm>
          <a:prstGeom prst="donut">
            <a:avLst>
              <a:gd name="adj" fmla="val 953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5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étagères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212" y="1073060"/>
            <a:ext cx="5784939" cy="578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92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miroir</a:t>
            </a:r>
          </a:p>
        </p:txBody>
      </p:sp>
      <p:pic>
        <p:nvPicPr>
          <p:cNvPr id="11267" name="Picture 2" descr="http://www.kentwoodmfg.com/images/470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43000"/>
            <a:ext cx="4419600" cy="563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354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84</TotalTime>
  <Words>89</Words>
  <Application>Microsoft Macintosh PowerPoint</Application>
  <PresentationFormat>On-screen Show (4:3)</PresentationFormat>
  <Paragraphs>45</Paragraphs>
  <Slides>22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Civic</vt:lpstr>
      <vt:lpstr>Français 3 – Unité 1 Bienvenue chez toi!</vt:lpstr>
      <vt:lpstr>Les meubles de la chambre</vt:lpstr>
      <vt:lpstr>un lit</vt:lpstr>
      <vt:lpstr>une table de nuit</vt:lpstr>
      <vt:lpstr>une armoire</vt:lpstr>
      <vt:lpstr>une commode</vt:lpstr>
      <vt:lpstr>un tiroir</vt:lpstr>
      <vt:lpstr>les étagères</vt:lpstr>
      <vt:lpstr>un miroir</vt:lpstr>
      <vt:lpstr>les affiches</vt:lpstr>
      <vt:lpstr>Les meubles du salon</vt:lpstr>
      <vt:lpstr>un sofa / un canapé</vt:lpstr>
      <vt:lpstr>une chaise</vt:lpstr>
      <vt:lpstr>une fauteuil</vt:lpstr>
      <vt:lpstr>une table</vt:lpstr>
      <vt:lpstr>une lampe</vt:lpstr>
      <vt:lpstr>un tapis</vt:lpstr>
      <vt:lpstr>les rideaux</vt:lpstr>
      <vt:lpstr>Les meubles de la salle de bains</vt:lpstr>
      <vt:lpstr>un lavabo</vt:lpstr>
      <vt:lpstr>une baignoire</vt:lpstr>
      <vt:lpstr>la douche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9</cp:revision>
  <cp:lastPrinted>2013-10-18T15:48:51Z</cp:lastPrinted>
  <dcterms:created xsi:type="dcterms:W3CDTF">2013-10-03T23:30:28Z</dcterms:created>
  <dcterms:modified xsi:type="dcterms:W3CDTF">2013-10-21T11:01:16Z</dcterms:modified>
</cp:coreProperties>
</file>